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rompt Medium"/>
      <p:regular r:id="rId16"/>
      <p:bold r:id="rId17"/>
      <p:italic r:id="rId18"/>
      <p:boldItalic r:id="rId19"/>
    </p:embeddedFont>
    <p:embeddedFont>
      <p:font typeface="Arimo"/>
      <p:regular r:id="rId20"/>
      <p:bold r:id="rId21"/>
      <p:italic r:id="rId22"/>
      <p:boldItalic r:id="rId23"/>
    </p:embeddedFont>
    <p:embeddedFont>
      <p:font typeface="Titillium Web"/>
      <p:regular r:id="rId24"/>
      <p:bold r:id="rId25"/>
      <p:italic r:id="rId26"/>
      <p:boldItalic r:id="rId27"/>
    </p:embeddedFont>
    <p:embeddedFont>
      <p:font typeface="Prompt"/>
      <p:regular r:id="rId28"/>
      <p:bold r:id="rId29"/>
      <p:italic r:id="rId30"/>
      <p:boldItalic r:id="rId31"/>
    </p:embeddedFont>
    <p:embeddedFont>
      <p:font typeface="Prompt ExtraLigh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0" roundtripDataSignature="AMtx7mh0XoOMlFEJ7SkqS15TMLl00KrV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font" Target="fonts/Arimo-regular.fntdata"/><Relationship Id="rId22" Type="http://schemas.openxmlformats.org/officeDocument/2006/relationships/font" Target="fonts/Arimo-italic.fntdata"/><Relationship Id="rId21" Type="http://schemas.openxmlformats.org/officeDocument/2006/relationships/font" Target="fonts/Arimo-bold.fntdata"/><Relationship Id="rId24" Type="http://schemas.openxmlformats.org/officeDocument/2006/relationships/font" Target="fonts/TitilliumWeb-regular.fntdata"/><Relationship Id="rId23" Type="http://schemas.openxmlformats.org/officeDocument/2006/relationships/font" Target="fonts/Arim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itilliumWeb-italic.fntdata"/><Relationship Id="rId25" Type="http://schemas.openxmlformats.org/officeDocument/2006/relationships/font" Target="fonts/TitilliumWeb-bold.fntdata"/><Relationship Id="rId28" Type="http://schemas.openxmlformats.org/officeDocument/2006/relationships/font" Target="fonts/Prompt-regular.fntdata"/><Relationship Id="rId27" Type="http://schemas.openxmlformats.org/officeDocument/2006/relationships/font" Target="fonts/TitilliumWeb-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mp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mpt-boldItalic.fntdata"/><Relationship Id="rId30" Type="http://schemas.openxmlformats.org/officeDocument/2006/relationships/font" Target="fonts/Prompt-italic.fntdata"/><Relationship Id="rId11" Type="http://schemas.openxmlformats.org/officeDocument/2006/relationships/slide" Target="slides/slide6.xml"/><Relationship Id="rId33" Type="http://schemas.openxmlformats.org/officeDocument/2006/relationships/font" Target="fonts/PromptExtraLight-bold.fntdata"/><Relationship Id="rId10" Type="http://schemas.openxmlformats.org/officeDocument/2006/relationships/slide" Target="slides/slide5.xml"/><Relationship Id="rId32" Type="http://schemas.openxmlformats.org/officeDocument/2006/relationships/font" Target="fonts/PromptExtraLight-regular.fntdata"/><Relationship Id="rId13" Type="http://schemas.openxmlformats.org/officeDocument/2006/relationships/slide" Target="slides/slide8.xml"/><Relationship Id="rId35" Type="http://schemas.openxmlformats.org/officeDocument/2006/relationships/font" Target="fonts/PromptExtraLight-boldItalic.fntdata"/><Relationship Id="rId12" Type="http://schemas.openxmlformats.org/officeDocument/2006/relationships/slide" Target="slides/slide7.xml"/><Relationship Id="rId34" Type="http://schemas.openxmlformats.org/officeDocument/2006/relationships/font" Target="fonts/PromptExtraLight-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font" Target="fonts/PromptMedium-bold.fntdata"/><Relationship Id="rId39" Type="http://schemas.openxmlformats.org/officeDocument/2006/relationships/font" Target="fonts/OpenSans-boldItalic.fntdata"/><Relationship Id="rId16" Type="http://schemas.openxmlformats.org/officeDocument/2006/relationships/font" Target="fonts/PromptMedium-regular.fntdata"/><Relationship Id="rId38" Type="http://schemas.openxmlformats.org/officeDocument/2006/relationships/font" Target="fonts/OpenSans-italic.fntdata"/><Relationship Id="rId19" Type="http://schemas.openxmlformats.org/officeDocument/2006/relationships/font" Target="fonts/PromptMedium-boldItalic.fntdata"/><Relationship Id="rId18" Type="http://schemas.openxmlformats.org/officeDocument/2006/relationships/font" Target="fonts/Promp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a28c4a12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a28c4a1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fa28c4a1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cfa28c4a12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hyperlink" Target="https://drive.google.com/drive/folders/1_yztwLdDDgCURO8WwpduQaQ_3DGETVgm" TargetMode="External"/><Relationship Id="rId5" Type="http://schemas.openxmlformats.org/officeDocument/2006/relationships/hyperlink" Target="http://drive.google.com/file/d/1tqYhykpCUo3Fe7EmEZZoIwzxicbaXQJ6/view" TargetMode="External"/><Relationship Id="rId6" Type="http://schemas.openxmlformats.org/officeDocument/2006/relationships/image" Target="../media/image2.jpg"/><Relationship Id="rId7" Type="http://schemas.openxmlformats.org/officeDocument/2006/relationships/hyperlink" Target="https://github.com/ANKITSPANDEY/dexterous_squad" TargetMode="External"/><Relationship Id="rId8" Type="http://schemas.openxmlformats.org/officeDocument/2006/relationships/hyperlink" Target="https://drive.google.com/file/d/13mCli8mstVy2JaoC7MklMUsnDEzKmrxW/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2.jpg"/><Relationship Id="rId6"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rot="-1773798">
            <a:off x="5952018" y="1184497"/>
            <a:ext cx="20418741" cy="15072744"/>
          </a:xfrm>
          <a:prstGeom prst="rect">
            <a:avLst/>
          </a:prstGeom>
          <a:noFill/>
          <a:ln>
            <a:noFill/>
          </a:ln>
        </p:spPr>
      </p:pic>
      <p:sp>
        <p:nvSpPr>
          <p:cNvPr id="85" name="Google Shape;85;p1"/>
          <p:cNvSpPr txBox="1"/>
          <p:nvPr/>
        </p:nvSpPr>
        <p:spPr>
          <a:xfrm>
            <a:off x="1028700" y="1019175"/>
            <a:ext cx="16230600" cy="654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500"/>
              <a:buFont typeface="Arial"/>
              <a:buNone/>
            </a:pPr>
            <a:r>
              <a:rPr b="1" i="0" lang="en-US" sz="12500" u="none" cap="none" strike="noStrike">
                <a:solidFill>
                  <a:srgbClr val="FFFFFF"/>
                </a:solidFill>
                <a:latin typeface="Prompt"/>
                <a:ea typeface="Prompt"/>
                <a:cs typeface="Prompt"/>
                <a:sym typeface="Prompt"/>
              </a:rPr>
              <a:t>Smart Lightning Prediction and Alert System</a:t>
            </a:r>
            <a:endParaRPr b="0" i="0" sz="1400" u="none" cap="none" strike="noStrike">
              <a:solidFill>
                <a:srgbClr val="000000"/>
              </a:solidFill>
              <a:latin typeface="Arial"/>
              <a:ea typeface="Arial"/>
              <a:cs typeface="Arial"/>
              <a:sym typeface="Arial"/>
            </a:endParaRPr>
          </a:p>
        </p:txBody>
      </p:sp>
      <p:sp>
        <p:nvSpPr>
          <p:cNvPr id="86" name="Google Shape;86;p1"/>
          <p:cNvSpPr txBox="1"/>
          <p:nvPr/>
        </p:nvSpPr>
        <p:spPr>
          <a:xfrm>
            <a:off x="1028700" y="8277403"/>
            <a:ext cx="11409240" cy="687266"/>
          </a:xfrm>
          <a:prstGeom prst="rect">
            <a:avLst/>
          </a:prstGeom>
          <a:noFill/>
          <a:ln>
            <a:noFill/>
          </a:ln>
        </p:spPr>
        <p:txBody>
          <a:bodyPr anchorCtr="0" anchor="t" bIns="0" lIns="0" spcFirstLastPara="1" rIns="0" wrap="square" tIns="0">
            <a:spAutoFit/>
          </a:bodyPr>
          <a:lstStyle/>
          <a:p>
            <a:pPr indent="0" lvl="0" marL="0" marR="0" rtl="0" algn="l">
              <a:lnSpc>
                <a:spcPct val="129996"/>
              </a:lnSpc>
              <a:spcBef>
                <a:spcPts val="0"/>
              </a:spcBef>
              <a:spcAft>
                <a:spcPts val="0"/>
              </a:spcAft>
              <a:buClr>
                <a:srgbClr val="000000"/>
              </a:buClr>
              <a:buSzPts val="4197"/>
              <a:buFont typeface="Arial"/>
              <a:buNone/>
            </a:pPr>
            <a:r>
              <a:rPr b="1" i="0" lang="en-US" sz="4197" u="none" cap="none" strike="noStrike">
                <a:solidFill>
                  <a:srgbClr val="FFFFFF"/>
                </a:solidFill>
                <a:latin typeface="Prompt"/>
                <a:ea typeface="Prompt"/>
                <a:cs typeface="Prompt"/>
                <a:sym typeface="Prompt"/>
              </a:rPr>
              <a:t>Theme- Environmental Challenge.</a:t>
            </a:r>
            <a:endParaRPr b="0" i="0" sz="1400" u="none" cap="none" strike="noStrike">
              <a:solidFill>
                <a:srgbClr val="000000"/>
              </a:solidFill>
              <a:latin typeface="Arial"/>
              <a:ea typeface="Arial"/>
              <a:cs typeface="Arial"/>
              <a:sym typeface="Arial"/>
            </a:endParaRPr>
          </a:p>
        </p:txBody>
      </p:sp>
      <p:cxnSp>
        <p:nvCxnSpPr>
          <p:cNvPr id="87" name="Google Shape;87;p1"/>
          <p:cNvCxnSpPr/>
          <p:nvPr/>
        </p:nvCxnSpPr>
        <p:spPr>
          <a:xfrm>
            <a:off x="1028700" y="7515225"/>
            <a:ext cx="16230600" cy="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pic>
        <p:nvPicPr>
          <p:cNvPr id="192" name="Google Shape;192;gcfa28c4a12_2_2"/>
          <p:cNvPicPr preferRelativeResize="0"/>
          <p:nvPr/>
        </p:nvPicPr>
        <p:blipFill rotWithShape="1">
          <a:blip r:embed="rId3">
            <a:alphaModFix/>
          </a:blip>
          <a:srcRect b="0" l="0" r="0" t="0"/>
          <a:stretch/>
        </p:blipFill>
        <p:spPr>
          <a:xfrm rot="-1773798">
            <a:off x="5952018" y="1184497"/>
            <a:ext cx="20418740" cy="15072743"/>
          </a:xfrm>
          <a:prstGeom prst="rect">
            <a:avLst/>
          </a:prstGeom>
          <a:noFill/>
          <a:ln>
            <a:noFill/>
          </a:ln>
        </p:spPr>
      </p:pic>
      <p:sp>
        <p:nvSpPr>
          <p:cNvPr id="193" name="Google Shape;193;gcfa28c4a12_2_2"/>
          <p:cNvSpPr txBox="1"/>
          <p:nvPr/>
        </p:nvSpPr>
        <p:spPr>
          <a:xfrm>
            <a:off x="1046325" y="2948075"/>
            <a:ext cx="121806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900">
                <a:solidFill>
                  <a:srgbClr val="00FFFF"/>
                </a:solidFill>
                <a:latin typeface="Comic Sans MS"/>
                <a:ea typeface="Comic Sans MS"/>
                <a:cs typeface="Comic Sans MS"/>
                <a:sym typeface="Comic Sans MS"/>
              </a:rPr>
              <a:t>THANK YOU</a:t>
            </a:r>
            <a:endParaRPr b="1" sz="11900">
              <a:solidFill>
                <a:srgbClr val="00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0" l="0" r="0" t="0"/>
          <a:stretch/>
        </p:blipFill>
        <p:spPr>
          <a:xfrm rot="1754742">
            <a:off x="-13397102" y="166729"/>
            <a:ext cx="26398651" cy="19487005"/>
          </a:xfrm>
          <a:prstGeom prst="rect">
            <a:avLst/>
          </a:prstGeom>
          <a:noFill/>
          <a:ln>
            <a:noFill/>
          </a:ln>
        </p:spPr>
      </p:pic>
      <p:sp>
        <p:nvSpPr>
          <p:cNvPr id="93" name="Google Shape;93;p2"/>
          <p:cNvSpPr txBox="1"/>
          <p:nvPr/>
        </p:nvSpPr>
        <p:spPr>
          <a:xfrm>
            <a:off x="8775603" y="5095875"/>
            <a:ext cx="8695800" cy="303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4000"/>
              <a:buFont typeface="Arial"/>
              <a:buNone/>
            </a:pPr>
            <a:r>
              <a:rPr b="1" i="0" lang="en-US" sz="4000" u="none" cap="none" strike="noStrike">
                <a:solidFill>
                  <a:srgbClr val="FFFFFF"/>
                </a:solidFill>
                <a:latin typeface="Prompt"/>
                <a:ea typeface="Prompt"/>
                <a:cs typeface="Prompt"/>
                <a:sym typeface="Prompt"/>
              </a:rPr>
              <a:t>Member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1- Ankit Pandey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2- Archana Prajapati</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3- Amrit Chandra Kumar</a:t>
            </a:r>
            <a:endParaRPr b="0" i="0" sz="3600" u="none" cap="none" strike="noStrike">
              <a:solidFill>
                <a:srgbClr val="000000"/>
              </a:solidFill>
              <a:latin typeface="Arial"/>
              <a:ea typeface="Arial"/>
              <a:cs typeface="Arial"/>
              <a:sym typeface="Arial"/>
            </a:endParaRPr>
          </a:p>
          <a:p>
            <a:pPr indent="0" lvl="0" marL="0" marR="0" rtl="0" algn="l">
              <a:lnSpc>
                <a:spcPct val="1300000"/>
              </a:lnSpc>
              <a:spcBef>
                <a:spcPts val="0"/>
              </a:spcBef>
              <a:spcAft>
                <a:spcPts val="0"/>
              </a:spcAft>
              <a:buClr>
                <a:srgbClr val="000000"/>
              </a:buClr>
              <a:buSzPts val="3700"/>
              <a:buFont typeface="Arial"/>
              <a:buNone/>
            </a:pPr>
            <a:r>
              <a:rPr b="0" i="0" lang="en-US" sz="3700" u="none" cap="none" strike="noStrike">
                <a:solidFill>
                  <a:srgbClr val="FFFFFF"/>
                </a:solidFill>
                <a:latin typeface="Arimo"/>
                <a:ea typeface="Arimo"/>
                <a:cs typeface="Arimo"/>
                <a:sym typeface="Arimo"/>
              </a:rPr>
              <a:t>Member 4- Swati Kumari Gupta</a:t>
            </a:r>
            <a:endParaRPr b="0" i="0" sz="4700" u="none" cap="none" strike="noStrike">
              <a:solidFill>
                <a:srgbClr val="000000"/>
              </a:solidFill>
              <a:latin typeface="Arial"/>
              <a:ea typeface="Arial"/>
              <a:cs typeface="Arial"/>
              <a:sym typeface="Arial"/>
            </a:endParaRPr>
          </a:p>
        </p:txBody>
      </p:sp>
      <p:sp>
        <p:nvSpPr>
          <p:cNvPr id="94" name="Google Shape;94;p2"/>
          <p:cNvSpPr txBox="1"/>
          <p:nvPr/>
        </p:nvSpPr>
        <p:spPr>
          <a:xfrm>
            <a:off x="2548277" y="2000848"/>
            <a:ext cx="12454652" cy="978693"/>
          </a:xfrm>
          <a:prstGeom prst="rect">
            <a:avLst/>
          </a:prstGeom>
          <a:noFill/>
          <a:ln>
            <a:noFill/>
          </a:ln>
        </p:spPr>
        <p:txBody>
          <a:bodyPr anchorCtr="0" anchor="t" bIns="0" lIns="0" spcFirstLastPara="1" rIns="0" wrap="square" tIns="0">
            <a:spAutoFit/>
          </a:bodyPr>
          <a:lstStyle/>
          <a:p>
            <a:pPr indent="0" lvl="0" marL="0" marR="0" rtl="0" algn="l">
              <a:lnSpc>
                <a:spcPct val="130003"/>
              </a:lnSpc>
              <a:spcBef>
                <a:spcPts val="0"/>
              </a:spcBef>
              <a:spcAft>
                <a:spcPts val="0"/>
              </a:spcAft>
              <a:buClr>
                <a:srgbClr val="000000"/>
              </a:buClr>
              <a:buSzPts val="6046"/>
              <a:buFont typeface="Arial"/>
              <a:buNone/>
            </a:pPr>
            <a:r>
              <a:rPr b="1" i="0" lang="en-US" sz="6046" u="none" cap="none" strike="noStrike">
                <a:solidFill>
                  <a:srgbClr val="FFFFFF"/>
                </a:solidFill>
                <a:latin typeface="Prompt"/>
                <a:ea typeface="Prompt"/>
                <a:cs typeface="Prompt"/>
                <a:sym typeface="Prompt"/>
              </a:rPr>
              <a:t>Team Name: Dexterous Squad.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41104" r="0" t="66871"/>
          <a:stretch/>
        </p:blipFill>
        <p:spPr>
          <a:xfrm>
            <a:off x="0" y="0"/>
            <a:ext cx="18288000" cy="10286999"/>
          </a:xfrm>
          <a:prstGeom prst="rect">
            <a:avLst/>
          </a:prstGeom>
          <a:noFill/>
          <a:ln>
            <a:noFill/>
          </a:ln>
        </p:spPr>
      </p:pic>
      <p:sp>
        <p:nvSpPr>
          <p:cNvPr id="100" name="Google Shape;100;p3"/>
          <p:cNvSpPr txBox="1"/>
          <p:nvPr/>
        </p:nvSpPr>
        <p:spPr>
          <a:xfrm>
            <a:off x="1028700" y="1028700"/>
            <a:ext cx="11743391" cy="10972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PROBLEM STATEMENT :</a:t>
            </a:r>
            <a:endParaRPr b="0" i="0" sz="1400" u="none" cap="none" strike="noStrike">
              <a:solidFill>
                <a:srgbClr val="000000"/>
              </a:solidFill>
              <a:latin typeface="Arial"/>
              <a:ea typeface="Arial"/>
              <a:cs typeface="Arial"/>
              <a:sym typeface="Arial"/>
            </a:endParaRPr>
          </a:p>
        </p:txBody>
      </p:sp>
      <p:grpSp>
        <p:nvGrpSpPr>
          <p:cNvPr id="101" name="Google Shape;101;p3"/>
          <p:cNvGrpSpPr/>
          <p:nvPr/>
        </p:nvGrpSpPr>
        <p:grpSpPr>
          <a:xfrm>
            <a:off x="1028700" y="2361807"/>
            <a:ext cx="4671905" cy="7693284"/>
            <a:chOff x="0" y="0"/>
            <a:chExt cx="6229206" cy="10257711"/>
          </a:xfrm>
        </p:grpSpPr>
        <p:sp>
          <p:nvSpPr>
            <p:cNvPr id="102" name="Google Shape;102;p3"/>
            <p:cNvSpPr/>
            <p:nvPr/>
          </p:nvSpPr>
          <p:spPr>
            <a:xfrm>
              <a:off x="0" y="0"/>
              <a:ext cx="6229206" cy="10257711"/>
            </a:xfrm>
            <a:custGeom>
              <a:rect b="b" l="l" r="r" t="t"/>
              <a:pathLst>
                <a:path extrusionOk="0" h="5043277" w="3062634">
                  <a:moveTo>
                    <a:pt x="2938174" y="5043277"/>
                  </a:moveTo>
                  <a:lnTo>
                    <a:pt x="124460" y="5043277"/>
                  </a:lnTo>
                  <a:cubicBezTo>
                    <a:pt x="55880" y="5043277"/>
                    <a:pt x="0" y="4987397"/>
                    <a:pt x="0" y="4918817"/>
                  </a:cubicBezTo>
                  <a:lnTo>
                    <a:pt x="0" y="124460"/>
                  </a:lnTo>
                  <a:cubicBezTo>
                    <a:pt x="0" y="55880"/>
                    <a:pt x="55880" y="0"/>
                    <a:pt x="124460" y="0"/>
                  </a:cubicBezTo>
                  <a:lnTo>
                    <a:pt x="2938174" y="0"/>
                  </a:lnTo>
                  <a:cubicBezTo>
                    <a:pt x="3006754" y="0"/>
                    <a:pt x="3062634" y="55880"/>
                    <a:pt x="3062634" y="124460"/>
                  </a:cubicBezTo>
                  <a:lnTo>
                    <a:pt x="3062634" y="4918817"/>
                  </a:lnTo>
                  <a:cubicBezTo>
                    <a:pt x="3062634" y="4987398"/>
                    <a:pt x="3006754" y="5043277"/>
                    <a:pt x="2938174" y="5043277"/>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txBox="1"/>
            <p:nvPr/>
          </p:nvSpPr>
          <p:spPr>
            <a:xfrm>
              <a:off x="786592" y="2797571"/>
              <a:ext cx="4826400" cy="56751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Prompt Medium"/>
                  <a:ea typeface="Prompt Medium"/>
                  <a:cs typeface="Prompt Medium"/>
                  <a:sym typeface="Prompt Medium"/>
                </a:rPr>
                <a:t>Lightning accounts for most of the casualties</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caused by natural calamities as claimed by IMD statistical data- death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rate: 0.25 per million population per year in India. (1979-2021).</a:t>
              </a:r>
              <a:endParaRPr b="0" i="0" sz="1400" u="none" cap="none" strike="noStrike">
                <a:solidFill>
                  <a:srgbClr val="000000"/>
                </a:solidFill>
                <a:latin typeface="Arial"/>
                <a:ea typeface="Arial"/>
                <a:cs typeface="Arial"/>
                <a:sym typeface="Arial"/>
              </a:endParaRPr>
            </a:p>
            <a:p>
              <a:pPr indent="0" lvl="0" marL="0" marR="0" rtl="0" algn="l">
                <a:lnSpc>
                  <a:spcPct val="179655"/>
                </a:lnSpc>
                <a:spcBef>
                  <a:spcPts val="0"/>
                </a:spcBef>
                <a:spcAft>
                  <a:spcPts val="0"/>
                </a:spcAft>
                <a:buClr>
                  <a:srgbClr val="000000"/>
                </a:buClr>
                <a:buSzPts val="2497"/>
                <a:buFont typeface="Arial"/>
                <a:buNone/>
              </a:pPr>
              <a:r>
                <a:t/>
              </a:r>
              <a:endParaRPr b="0" i="0" sz="2497" u="none" cap="none" strike="noStrike">
                <a:solidFill>
                  <a:srgbClr val="FFFFFF"/>
                </a:solidFill>
                <a:latin typeface="Arimo"/>
                <a:ea typeface="Arimo"/>
                <a:cs typeface="Arimo"/>
                <a:sym typeface="Arimo"/>
              </a:endParaRPr>
            </a:p>
          </p:txBody>
        </p:sp>
        <p:sp>
          <p:nvSpPr>
            <p:cNvPr id="104" name="Google Shape;104;p3"/>
            <p:cNvSpPr txBox="1"/>
            <p:nvPr/>
          </p:nvSpPr>
          <p:spPr>
            <a:xfrm>
              <a:off x="786592" y="963132"/>
              <a:ext cx="1800300" cy="1115100"/>
            </a:xfrm>
            <a:prstGeom prst="rect">
              <a:avLst/>
            </a:prstGeom>
            <a:noFill/>
            <a:ln>
              <a:noFill/>
            </a:ln>
          </p:spPr>
          <p:txBody>
            <a:bodyPr anchorCtr="0" anchor="t" bIns="0" lIns="0" spcFirstLastPara="1" rIns="0" wrap="square" tIns="0">
              <a:spAutoFit/>
            </a:bodyPr>
            <a:lstStyle/>
            <a:p>
              <a:pPr indent="0" lvl="0" marL="0" marR="0" rtl="0" algn="l">
                <a:lnSpc>
                  <a:spcPct val="130001"/>
                </a:lnSpc>
                <a:spcBef>
                  <a:spcPts val="0"/>
                </a:spcBef>
                <a:spcAft>
                  <a:spcPts val="0"/>
                </a:spcAft>
                <a:buClr>
                  <a:srgbClr val="000000"/>
                </a:buClr>
                <a:buSzPts val="5273"/>
                <a:buFont typeface="Arial"/>
                <a:buNone/>
              </a:pPr>
              <a:r>
                <a:rPr b="1" i="0" lang="en-US" sz="5273" u="none" cap="none" strike="noStrike">
                  <a:solidFill>
                    <a:srgbClr val="FFFFFF"/>
                  </a:solidFill>
                  <a:latin typeface="Prompt"/>
                  <a:ea typeface="Prompt"/>
                  <a:cs typeface="Prompt"/>
                  <a:sym typeface="Prompt"/>
                </a:rPr>
                <a:t>01</a:t>
              </a:r>
              <a:endParaRPr b="0" i="0" sz="1400" u="none" cap="none" strike="noStrike">
                <a:solidFill>
                  <a:srgbClr val="000000"/>
                </a:solidFill>
                <a:latin typeface="Arial"/>
                <a:ea typeface="Arial"/>
                <a:cs typeface="Arial"/>
                <a:sym typeface="Arial"/>
              </a:endParaRPr>
            </a:p>
          </p:txBody>
        </p:sp>
        <p:cxnSp>
          <p:nvCxnSpPr>
            <p:cNvPr id="105" name="Google Shape;105;p3"/>
            <p:cNvCxnSpPr/>
            <p:nvPr/>
          </p:nvCxnSpPr>
          <p:spPr>
            <a:xfrm>
              <a:off x="487042" y="2408724"/>
              <a:ext cx="5126037" cy="0"/>
            </a:xfrm>
            <a:prstGeom prst="straightConnector1">
              <a:avLst/>
            </a:prstGeom>
            <a:noFill/>
            <a:ln cap="rnd" cmpd="sng" w="36525">
              <a:solidFill>
                <a:srgbClr val="FFFFFF"/>
              </a:solidFill>
              <a:prstDash val="solid"/>
              <a:round/>
              <a:headEnd len="sm" w="sm" type="none"/>
              <a:tailEnd len="sm" w="sm" type="none"/>
            </a:ln>
          </p:spPr>
        </p:cxnSp>
      </p:grpSp>
      <p:grpSp>
        <p:nvGrpSpPr>
          <p:cNvPr id="106" name="Google Shape;106;p3"/>
          <p:cNvGrpSpPr/>
          <p:nvPr/>
        </p:nvGrpSpPr>
        <p:grpSpPr>
          <a:xfrm>
            <a:off x="6659972" y="2361807"/>
            <a:ext cx="4634681" cy="7693284"/>
            <a:chOff x="0" y="0"/>
            <a:chExt cx="6179575" cy="10257711"/>
          </a:xfrm>
        </p:grpSpPr>
        <p:sp>
          <p:nvSpPr>
            <p:cNvPr id="107" name="Google Shape;107;p3"/>
            <p:cNvSpPr/>
            <p:nvPr/>
          </p:nvSpPr>
          <p:spPr>
            <a:xfrm>
              <a:off x="0" y="0"/>
              <a:ext cx="6179575" cy="10257711"/>
            </a:xfrm>
            <a:custGeom>
              <a:rect b="b" l="l" r="r" t="t"/>
              <a:pathLst>
                <a:path extrusionOk="0" h="5083782" w="3062634">
                  <a:moveTo>
                    <a:pt x="2938174" y="5083782"/>
                  </a:moveTo>
                  <a:lnTo>
                    <a:pt x="124460" y="5083782"/>
                  </a:lnTo>
                  <a:cubicBezTo>
                    <a:pt x="55880" y="5083782"/>
                    <a:pt x="0" y="5027902"/>
                    <a:pt x="0" y="4959322"/>
                  </a:cubicBezTo>
                  <a:lnTo>
                    <a:pt x="0" y="124460"/>
                  </a:lnTo>
                  <a:cubicBezTo>
                    <a:pt x="0" y="55880"/>
                    <a:pt x="55880" y="0"/>
                    <a:pt x="124460" y="0"/>
                  </a:cubicBezTo>
                  <a:lnTo>
                    <a:pt x="2938174" y="0"/>
                  </a:lnTo>
                  <a:cubicBezTo>
                    <a:pt x="3006754" y="0"/>
                    <a:pt x="3062634" y="55880"/>
                    <a:pt x="3062634" y="124460"/>
                  </a:cubicBezTo>
                  <a:lnTo>
                    <a:pt x="3062634" y="4959322"/>
                  </a:lnTo>
                  <a:cubicBezTo>
                    <a:pt x="3062634" y="5027902"/>
                    <a:pt x="3006754" y="5083782"/>
                    <a:pt x="2938174" y="5083782"/>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877688" y="2765605"/>
              <a:ext cx="4770410" cy="572141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367"/>
                <a:buFont typeface="Arial"/>
                <a:buNone/>
              </a:pPr>
              <a:r>
                <a:rPr b="0" i="0" lang="en-US" sz="2367" u="none" cap="none" strike="noStrike">
                  <a:solidFill>
                    <a:srgbClr val="FFFFFF"/>
                  </a:solidFill>
                  <a:latin typeface="Arimo"/>
                  <a:ea typeface="Arimo"/>
                  <a:cs typeface="Arimo"/>
                  <a:sym typeface="Arimo"/>
                </a:rPr>
                <a:t>People who use smartphones benefit from Damini(made by IITM) but our target audience i.e the farmers who work on the field are unable to use Damini or other such services, making them prone to danger.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367"/>
                <a:buFont typeface="Arial"/>
                <a:buNone/>
              </a:pPr>
              <a:r>
                <a:t/>
              </a:r>
              <a:endParaRPr b="0" i="0" sz="2367" u="none" cap="none" strike="noStrike">
                <a:solidFill>
                  <a:srgbClr val="FFFFFF"/>
                </a:solidFill>
                <a:latin typeface="Arimo"/>
                <a:ea typeface="Arimo"/>
                <a:cs typeface="Arimo"/>
                <a:sym typeface="Arimo"/>
              </a:endParaRPr>
            </a:p>
          </p:txBody>
        </p:sp>
        <p:sp>
          <p:nvSpPr>
            <p:cNvPr id="109" name="Google Shape;109;p3"/>
            <p:cNvSpPr txBox="1"/>
            <p:nvPr/>
          </p:nvSpPr>
          <p:spPr>
            <a:xfrm>
              <a:off x="877688" y="955079"/>
              <a:ext cx="1786098" cy="1106553"/>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5231"/>
                <a:buFont typeface="Arial"/>
                <a:buNone/>
              </a:pPr>
              <a:r>
                <a:rPr b="1" i="0" lang="en-US" sz="5231" u="none" cap="none" strike="noStrike">
                  <a:solidFill>
                    <a:srgbClr val="FFFFFF"/>
                  </a:solidFill>
                  <a:latin typeface="Prompt"/>
                  <a:ea typeface="Prompt"/>
                  <a:cs typeface="Prompt"/>
                  <a:sym typeface="Prompt"/>
                </a:rPr>
                <a:t>02</a:t>
              </a:r>
              <a:endParaRPr b="0" i="0" sz="1400" u="none" cap="none" strike="noStrike">
                <a:solidFill>
                  <a:srgbClr val="000000"/>
                </a:solidFill>
                <a:latin typeface="Arial"/>
                <a:ea typeface="Arial"/>
                <a:cs typeface="Arial"/>
                <a:sym typeface="Arial"/>
              </a:endParaRPr>
            </a:p>
          </p:txBody>
        </p:sp>
        <p:cxnSp>
          <p:nvCxnSpPr>
            <p:cNvPr id="110" name="Google Shape;110;p3"/>
            <p:cNvCxnSpPr/>
            <p:nvPr/>
          </p:nvCxnSpPr>
          <p:spPr>
            <a:xfrm>
              <a:off x="598277" y="2389533"/>
              <a:ext cx="5085195" cy="0"/>
            </a:xfrm>
            <a:prstGeom prst="straightConnector1">
              <a:avLst/>
            </a:prstGeom>
            <a:noFill/>
            <a:ln cap="rnd" cmpd="sng" w="36225">
              <a:solidFill>
                <a:srgbClr val="FFFFFF"/>
              </a:solidFill>
              <a:prstDash val="solid"/>
              <a:round/>
              <a:headEnd len="sm" w="sm" type="none"/>
              <a:tailEnd len="sm" w="sm" type="none"/>
            </a:ln>
          </p:spPr>
        </p:cxnSp>
      </p:grpSp>
      <p:grpSp>
        <p:nvGrpSpPr>
          <p:cNvPr id="111" name="Google Shape;111;p3"/>
          <p:cNvGrpSpPr/>
          <p:nvPr/>
        </p:nvGrpSpPr>
        <p:grpSpPr>
          <a:xfrm>
            <a:off x="12087926" y="2361807"/>
            <a:ext cx="4872947" cy="7724982"/>
            <a:chOff x="0" y="0"/>
            <a:chExt cx="6497263" cy="10299976"/>
          </a:xfrm>
        </p:grpSpPr>
        <p:sp>
          <p:nvSpPr>
            <p:cNvPr id="112" name="Google Shape;112;p3"/>
            <p:cNvSpPr/>
            <p:nvPr/>
          </p:nvSpPr>
          <p:spPr>
            <a:xfrm>
              <a:off x="0" y="0"/>
              <a:ext cx="6497263" cy="10299976"/>
            </a:xfrm>
            <a:custGeom>
              <a:rect b="b" l="l" r="r" t="t"/>
              <a:pathLst>
                <a:path extrusionOk="0" h="4855130" w="3062634">
                  <a:moveTo>
                    <a:pt x="2938174" y="4855130"/>
                  </a:moveTo>
                  <a:lnTo>
                    <a:pt x="124460" y="4855130"/>
                  </a:lnTo>
                  <a:cubicBezTo>
                    <a:pt x="55880" y="4855130"/>
                    <a:pt x="0" y="4799250"/>
                    <a:pt x="0" y="4730670"/>
                  </a:cubicBezTo>
                  <a:lnTo>
                    <a:pt x="0" y="124460"/>
                  </a:lnTo>
                  <a:cubicBezTo>
                    <a:pt x="0" y="55880"/>
                    <a:pt x="55880" y="0"/>
                    <a:pt x="124460" y="0"/>
                  </a:cubicBezTo>
                  <a:lnTo>
                    <a:pt x="2938174" y="0"/>
                  </a:lnTo>
                  <a:cubicBezTo>
                    <a:pt x="3006754" y="0"/>
                    <a:pt x="3062634" y="55880"/>
                    <a:pt x="3062634" y="124460"/>
                  </a:cubicBezTo>
                  <a:lnTo>
                    <a:pt x="3062634" y="4730671"/>
                  </a:lnTo>
                  <a:cubicBezTo>
                    <a:pt x="3062634" y="4799250"/>
                    <a:pt x="3006754" y="4855130"/>
                    <a:pt x="2938174" y="4855130"/>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txBox="1"/>
            <p:nvPr/>
          </p:nvSpPr>
          <p:spPr>
            <a:xfrm>
              <a:off x="777858" y="2909252"/>
              <a:ext cx="5144084" cy="5528998"/>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799"/>
                <a:buFont typeface="Arial"/>
                <a:buNone/>
              </a:pPr>
              <a:r>
                <a:rPr b="0" i="0" lang="en-US" sz="2799" u="none" cap="none" strike="noStrike">
                  <a:solidFill>
                    <a:srgbClr val="FFFFFF"/>
                  </a:solidFill>
                  <a:latin typeface="Prompt Medium"/>
                  <a:ea typeface="Prompt Medium"/>
                  <a:cs typeface="Prompt Medium"/>
                  <a:sym typeface="Prompt Medium"/>
                </a:rPr>
                <a:t>According to recent data, we can say that the mortality rate of farmers has increased in recent years due to lightning, so farmers are at higher risk.</a:t>
              </a:r>
              <a:endParaRPr b="0" i="0" sz="1400" u="none" cap="none" strike="noStrike">
                <a:solidFill>
                  <a:srgbClr val="000000"/>
                </a:solidFill>
                <a:latin typeface="Arial"/>
                <a:ea typeface="Arial"/>
                <a:cs typeface="Arial"/>
                <a:sym typeface="Arial"/>
              </a:endParaRPr>
            </a:p>
            <a:p>
              <a:pPr indent="0" lvl="0" marL="0" marR="0" rtl="0" algn="l">
                <a:lnSpc>
                  <a:spcPct val="130009"/>
                </a:lnSpc>
                <a:spcBef>
                  <a:spcPts val="0"/>
                </a:spcBef>
                <a:spcAft>
                  <a:spcPts val="0"/>
                </a:spcAft>
                <a:buClr>
                  <a:srgbClr val="000000"/>
                </a:buClr>
                <a:buSzPts val="2799"/>
                <a:buFont typeface="Arial"/>
                <a:buNone/>
              </a:pPr>
              <a:r>
                <a:t/>
              </a:r>
              <a:endParaRPr b="0" i="0" sz="2799" u="none" cap="none" strike="noStrike">
                <a:solidFill>
                  <a:srgbClr val="FFFFFF"/>
                </a:solidFill>
                <a:latin typeface="Prompt Medium"/>
                <a:ea typeface="Prompt Medium"/>
                <a:cs typeface="Prompt Medium"/>
                <a:sym typeface="Prompt Medium"/>
              </a:endParaRPr>
            </a:p>
          </p:txBody>
        </p:sp>
        <p:sp>
          <p:nvSpPr>
            <p:cNvPr id="114" name="Google Shape;114;p3"/>
            <p:cNvSpPr txBox="1"/>
            <p:nvPr/>
          </p:nvSpPr>
          <p:spPr>
            <a:xfrm>
              <a:off x="777858" y="997103"/>
              <a:ext cx="1877921" cy="1170517"/>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03</a:t>
              </a:r>
              <a:endParaRPr b="0" i="0" sz="1400" u="none" cap="none" strike="noStrike">
                <a:solidFill>
                  <a:srgbClr val="000000"/>
                </a:solidFill>
                <a:latin typeface="Arial"/>
                <a:ea typeface="Arial"/>
                <a:cs typeface="Arial"/>
                <a:sym typeface="Arial"/>
              </a:endParaRPr>
            </a:p>
          </p:txBody>
        </p:sp>
        <p:cxnSp>
          <p:nvCxnSpPr>
            <p:cNvPr id="115" name="Google Shape;115;p3"/>
            <p:cNvCxnSpPr/>
            <p:nvPr/>
          </p:nvCxnSpPr>
          <p:spPr>
            <a:xfrm>
              <a:off x="575320" y="2512377"/>
              <a:ext cx="5346622" cy="0"/>
            </a:xfrm>
            <a:prstGeom prst="straightConnector1">
              <a:avLst/>
            </a:prstGeom>
            <a:noFill/>
            <a:ln cap="rnd" cmpd="sng" w="38100">
              <a:solidFill>
                <a:srgbClr val="FFFFFF"/>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4"/>
          <p:cNvPicPr preferRelativeResize="0"/>
          <p:nvPr/>
        </p:nvPicPr>
        <p:blipFill rotWithShape="1">
          <a:blip r:embed="rId3">
            <a:alphaModFix/>
          </a:blip>
          <a:srcRect b="53747" l="14132" r="3640" t="0"/>
          <a:stretch/>
        </p:blipFill>
        <p:spPr>
          <a:xfrm>
            <a:off x="0" y="0"/>
            <a:ext cx="18288000" cy="10286999"/>
          </a:xfrm>
          <a:prstGeom prst="rect">
            <a:avLst/>
          </a:prstGeom>
          <a:noFill/>
          <a:ln>
            <a:noFill/>
          </a:ln>
        </p:spPr>
      </p:pic>
      <p:pic>
        <p:nvPicPr>
          <p:cNvPr id="121" name="Google Shape;121;p4"/>
          <p:cNvPicPr preferRelativeResize="0"/>
          <p:nvPr/>
        </p:nvPicPr>
        <p:blipFill rotWithShape="1">
          <a:blip r:embed="rId4">
            <a:alphaModFix/>
          </a:blip>
          <a:srcRect b="0" l="0" r="0" t="0"/>
          <a:stretch/>
        </p:blipFill>
        <p:spPr>
          <a:xfrm>
            <a:off x="4408615" y="1721168"/>
            <a:ext cx="9947019" cy="5572228"/>
          </a:xfrm>
          <a:prstGeom prst="rect">
            <a:avLst/>
          </a:prstGeom>
          <a:noFill/>
          <a:ln>
            <a:noFill/>
          </a:ln>
        </p:spPr>
      </p:pic>
      <p:pic>
        <p:nvPicPr>
          <p:cNvPr id="122" name="Google Shape;122;p4"/>
          <p:cNvPicPr preferRelativeResize="0"/>
          <p:nvPr/>
        </p:nvPicPr>
        <p:blipFill rotWithShape="1">
          <a:blip r:embed="rId5">
            <a:alphaModFix/>
          </a:blip>
          <a:srcRect b="0" l="0" r="0" t="0"/>
          <a:stretch/>
        </p:blipFill>
        <p:spPr>
          <a:xfrm>
            <a:off x="2486194" y="2334914"/>
            <a:ext cx="1491366" cy="1103611"/>
          </a:xfrm>
          <a:prstGeom prst="rect">
            <a:avLst/>
          </a:prstGeom>
          <a:noFill/>
          <a:ln>
            <a:noFill/>
          </a:ln>
        </p:spPr>
      </p:pic>
      <p:pic>
        <p:nvPicPr>
          <p:cNvPr id="123" name="Google Shape;123;p4"/>
          <p:cNvPicPr preferRelativeResize="0"/>
          <p:nvPr/>
        </p:nvPicPr>
        <p:blipFill rotWithShape="1">
          <a:blip r:embed="rId6">
            <a:alphaModFix/>
          </a:blip>
          <a:srcRect b="0" l="0" r="0" t="0"/>
          <a:stretch/>
        </p:blipFill>
        <p:spPr>
          <a:xfrm>
            <a:off x="4408615" y="8262045"/>
            <a:ext cx="1324718" cy="958764"/>
          </a:xfrm>
          <a:prstGeom prst="rect">
            <a:avLst/>
          </a:prstGeom>
          <a:noFill/>
          <a:ln>
            <a:noFill/>
          </a:ln>
        </p:spPr>
      </p:pic>
      <p:pic>
        <p:nvPicPr>
          <p:cNvPr id="124" name="Google Shape;124;p4"/>
          <p:cNvPicPr preferRelativeResize="0"/>
          <p:nvPr/>
        </p:nvPicPr>
        <p:blipFill rotWithShape="1">
          <a:blip r:embed="rId7">
            <a:alphaModFix/>
          </a:blip>
          <a:srcRect b="0" l="0" r="0" t="0"/>
          <a:stretch/>
        </p:blipFill>
        <p:spPr>
          <a:xfrm rot="-1100767">
            <a:off x="12598050" y="8750028"/>
            <a:ext cx="1889618" cy="533817"/>
          </a:xfrm>
          <a:prstGeom prst="rect">
            <a:avLst/>
          </a:prstGeom>
          <a:noFill/>
          <a:ln>
            <a:noFill/>
          </a:ln>
        </p:spPr>
      </p:pic>
      <p:sp>
        <p:nvSpPr>
          <p:cNvPr id="125" name="Google Shape;125;p4"/>
          <p:cNvSpPr txBox="1"/>
          <p:nvPr/>
        </p:nvSpPr>
        <p:spPr>
          <a:xfrm>
            <a:off x="1077050" y="480050"/>
            <a:ext cx="16598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WORKFLOW</a:t>
            </a:r>
            <a:endParaRPr b="0" i="0" sz="1400" u="none" cap="none" strike="noStrike">
              <a:solidFill>
                <a:srgbClr val="000000"/>
              </a:solidFill>
              <a:latin typeface="Arial"/>
              <a:ea typeface="Arial"/>
              <a:cs typeface="Arial"/>
              <a:sym typeface="Arial"/>
            </a:endParaRPr>
          </a:p>
        </p:txBody>
      </p:sp>
      <p:sp>
        <p:nvSpPr>
          <p:cNvPr id="126" name="Google Shape;126;p4"/>
          <p:cNvSpPr txBox="1"/>
          <p:nvPr/>
        </p:nvSpPr>
        <p:spPr>
          <a:xfrm>
            <a:off x="812928" y="3826244"/>
            <a:ext cx="3346533" cy="4435801"/>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Clr>
                <a:srgbClr val="000000"/>
              </a:buClr>
              <a:buSzPts val="2277"/>
              <a:buFont typeface="Arial"/>
              <a:buNone/>
            </a:pPr>
            <a:r>
              <a:rPr b="1" i="0" lang="en-US" sz="2277" u="none" cap="none" strike="noStrike">
                <a:solidFill>
                  <a:srgbClr val="FFFFFF"/>
                </a:solidFill>
                <a:latin typeface="Open Sans"/>
                <a:ea typeface="Open Sans"/>
                <a:cs typeface="Open Sans"/>
                <a:sym typeface="Open Sans"/>
              </a:rPr>
              <a:t> 1. We use live doppler radar and satellite data published by Indian Meteorological Department and then combine it statistically with Air Quality Index data of that area and come up with a joint probability. </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277"/>
              <a:buFont typeface="Arial"/>
              <a:buNone/>
            </a:pPr>
            <a:r>
              <a:t/>
            </a:r>
            <a:endParaRPr b="1" i="0" sz="2277" u="none" cap="none" strike="noStrike">
              <a:solidFill>
                <a:srgbClr val="FFFFFF"/>
              </a:solidFill>
              <a:latin typeface="Open Sans"/>
              <a:ea typeface="Open Sans"/>
              <a:cs typeface="Open Sans"/>
              <a:sym typeface="Open Sans"/>
            </a:endParaRPr>
          </a:p>
        </p:txBody>
      </p:sp>
      <p:sp>
        <p:nvSpPr>
          <p:cNvPr id="127" name="Google Shape;127;p4"/>
          <p:cNvSpPr txBox="1"/>
          <p:nvPr/>
        </p:nvSpPr>
        <p:spPr>
          <a:xfrm>
            <a:off x="6864427" y="7522687"/>
            <a:ext cx="5357812" cy="276431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600"/>
              <a:buFont typeface="Arial"/>
              <a:buNone/>
            </a:pPr>
            <a:r>
              <a:rPr b="1" i="0" lang="en-US" sz="2600" u="none" cap="none" strike="noStrike">
                <a:solidFill>
                  <a:srgbClr val="FAFAFA"/>
                </a:solidFill>
                <a:latin typeface="Open Sans"/>
                <a:ea typeface="Open Sans"/>
                <a:cs typeface="Open Sans"/>
                <a:sym typeface="Open Sans"/>
              </a:rPr>
              <a:t>2. This joint probability is then compared with a threshold value. On the basis of this comparison we predict the occurrence of lightning. </a:t>
            </a:r>
            <a:endParaRPr b="0" i="0" sz="1400" u="none" cap="none" strike="noStrike">
              <a:solidFill>
                <a:srgbClr val="000000"/>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2600"/>
              <a:buFont typeface="Arial"/>
              <a:buNone/>
            </a:pPr>
            <a:r>
              <a:t/>
            </a:r>
            <a:endParaRPr b="1" i="0" sz="2600" u="none" cap="none" strike="noStrike">
              <a:solidFill>
                <a:srgbClr val="FAFAFA"/>
              </a:solidFill>
              <a:latin typeface="Open Sans"/>
              <a:ea typeface="Open Sans"/>
              <a:cs typeface="Open Sans"/>
              <a:sym typeface="Open Sans"/>
            </a:endParaRPr>
          </a:p>
        </p:txBody>
      </p:sp>
      <p:sp>
        <p:nvSpPr>
          <p:cNvPr id="128" name="Google Shape;128;p4"/>
          <p:cNvSpPr txBox="1"/>
          <p:nvPr/>
        </p:nvSpPr>
        <p:spPr>
          <a:xfrm>
            <a:off x="14795655" y="3381375"/>
            <a:ext cx="2987521" cy="489736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2507"/>
              <a:buFont typeface="Arial"/>
              <a:buNone/>
            </a:pPr>
            <a:r>
              <a:rPr b="1" i="0" lang="en-US" sz="2507" u="none" cap="none" strike="noStrike">
                <a:solidFill>
                  <a:srgbClr val="FFFFFF"/>
                </a:solidFill>
                <a:latin typeface="Open Sans"/>
                <a:ea typeface="Open Sans"/>
                <a:cs typeface="Open Sans"/>
                <a:sym typeface="Open Sans"/>
              </a:rPr>
              <a:t>3. The threshold value is decided through applying Machine Learning technique. The solution improves the accuracy of lightning prediction compared to existing systems.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10353" l="5297" r="6424" t="39991"/>
          <a:stretch/>
        </p:blipFill>
        <p:spPr>
          <a:xfrm>
            <a:off x="0" y="0"/>
            <a:ext cx="18288000" cy="10286999"/>
          </a:xfrm>
          <a:prstGeom prst="rect">
            <a:avLst/>
          </a:prstGeom>
          <a:noFill/>
          <a:ln>
            <a:noFill/>
          </a:ln>
        </p:spPr>
      </p:pic>
      <p:pic>
        <p:nvPicPr>
          <p:cNvPr id="134" name="Google Shape;134;p5"/>
          <p:cNvPicPr preferRelativeResize="0"/>
          <p:nvPr/>
        </p:nvPicPr>
        <p:blipFill rotWithShape="1">
          <a:blip r:embed="rId4">
            <a:alphaModFix/>
          </a:blip>
          <a:srcRect b="0" l="0" r="0" t="0"/>
          <a:stretch/>
        </p:blipFill>
        <p:spPr>
          <a:xfrm>
            <a:off x="1028700" y="2957163"/>
            <a:ext cx="8322655" cy="5707434"/>
          </a:xfrm>
          <a:prstGeom prst="rect">
            <a:avLst/>
          </a:prstGeom>
          <a:noFill/>
          <a:ln>
            <a:noFill/>
          </a:ln>
        </p:spPr>
      </p:pic>
      <p:pic>
        <p:nvPicPr>
          <p:cNvPr id="135" name="Google Shape;135;p5"/>
          <p:cNvPicPr preferRelativeResize="0"/>
          <p:nvPr/>
        </p:nvPicPr>
        <p:blipFill rotWithShape="1">
          <a:blip r:embed="rId5">
            <a:alphaModFix/>
          </a:blip>
          <a:srcRect b="0" l="0" r="0" t="0"/>
          <a:stretch/>
        </p:blipFill>
        <p:spPr>
          <a:xfrm>
            <a:off x="10427784" y="2957163"/>
            <a:ext cx="6234777" cy="5982697"/>
          </a:xfrm>
          <a:prstGeom prst="rect">
            <a:avLst/>
          </a:prstGeom>
          <a:noFill/>
          <a:ln>
            <a:noFill/>
          </a:ln>
        </p:spPr>
      </p:pic>
      <p:sp>
        <p:nvSpPr>
          <p:cNvPr id="136" name="Google Shape;136;p5"/>
          <p:cNvSpPr txBox="1"/>
          <p:nvPr/>
        </p:nvSpPr>
        <p:spPr>
          <a:xfrm>
            <a:off x="2889753" y="1222121"/>
            <a:ext cx="12508492" cy="109728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METHODOLOGY</a:t>
            </a:r>
            <a:endParaRPr b="0" i="0" sz="1400" u="none" cap="none" strike="noStrike">
              <a:solidFill>
                <a:srgbClr val="000000"/>
              </a:solidFill>
              <a:latin typeface="Arial"/>
              <a:ea typeface="Arial"/>
              <a:cs typeface="Arial"/>
              <a:sym typeface="Arial"/>
            </a:endParaRPr>
          </a:p>
        </p:txBody>
      </p:sp>
      <p:cxnSp>
        <p:nvCxnSpPr>
          <p:cNvPr id="137" name="Google Shape;137;p5"/>
          <p:cNvCxnSpPr/>
          <p:nvPr/>
        </p:nvCxnSpPr>
        <p:spPr>
          <a:xfrm rot="31">
            <a:off x="1028700" y="8892274"/>
            <a:ext cx="8322655" cy="0"/>
          </a:xfrm>
          <a:prstGeom prst="straightConnector1">
            <a:avLst/>
          </a:prstGeom>
          <a:noFill/>
          <a:ln cap="rnd" cmpd="sng" w="47625">
            <a:solidFill>
              <a:srgbClr val="FAFAFA"/>
            </a:solidFill>
            <a:prstDash val="dot"/>
            <a:round/>
            <a:headEnd len="sm" w="sm" type="none"/>
            <a:tailEnd len="sm" w="sm" type="none"/>
          </a:ln>
        </p:spPr>
      </p:cxnSp>
      <p:cxnSp>
        <p:nvCxnSpPr>
          <p:cNvPr id="138" name="Google Shape;138;p5"/>
          <p:cNvCxnSpPr/>
          <p:nvPr/>
        </p:nvCxnSpPr>
        <p:spPr>
          <a:xfrm rot="-5386788">
            <a:off x="14034634" y="5924699"/>
            <a:ext cx="5982741" cy="0"/>
          </a:xfrm>
          <a:prstGeom prst="straightConnector1">
            <a:avLst/>
          </a:prstGeom>
          <a:noFill/>
          <a:ln cap="rnd" cmpd="sng" w="47625">
            <a:solidFill>
              <a:srgbClr val="FAFAFA"/>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6"/>
          <p:cNvPicPr preferRelativeResize="0"/>
          <p:nvPr/>
        </p:nvPicPr>
        <p:blipFill rotWithShape="1">
          <a:blip r:embed="rId3">
            <a:alphaModFix/>
          </a:blip>
          <a:srcRect b="10353" l="5297" r="6424" t="39991"/>
          <a:stretch/>
        </p:blipFill>
        <p:spPr>
          <a:xfrm>
            <a:off x="76200" y="0"/>
            <a:ext cx="18288006" cy="10286994"/>
          </a:xfrm>
          <a:prstGeom prst="rect">
            <a:avLst/>
          </a:prstGeom>
          <a:noFill/>
          <a:ln>
            <a:noFill/>
          </a:ln>
        </p:spPr>
      </p:pic>
      <p:sp>
        <p:nvSpPr>
          <p:cNvPr id="144" name="Google Shape;144;p6"/>
          <p:cNvSpPr txBox="1"/>
          <p:nvPr/>
        </p:nvSpPr>
        <p:spPr>
          <a:xfrm>
            <a:off x="2889753" y="580396"/>
            <a:ext cx="125085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WORKING PROTOTYPE</a:t>
            </a:r>
            <a:endParaRPr b="0" i="0" sz="1400" u="none" cap="none" strike="noStrike">
              <a:solidFill>
                <a:srgbClr val="000000"/>
              </a:solidFill>
              <a:latin typeface="Arial"/>
              <a:ea typeface="Arial"/>
              <a:cs typeface="Arial"/>
              <a:sym typeface="Arial"/>
            </a:endParaRPr>
          </a:p>
        </p:txBody>
      </p:sp>
      <p:sp>
        <p:nvSpPr>
          <p:cNvPr id="145" name="Google Shape;145;p6"/>
          <p:cNvSpPr txBox="1"/>
          <p:nvPr/>
        </p:nvSpPr>
        <p:spPr>
          <a:xfrm>
            <a:off x="3449400" y="7361975"/>
            <a:ext cx="11021700" cy="1062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000"/>
              <a:buFont typeface="Arial"/>
              <a:buNone/>
            </a:pPr>
            <a:r>
              <a:rPr b="0" i="0" lang="en-US" sz="3000" u="sng" cap="none" strike="noStrike">
                <a:solidFill>
                  <a:srgbClr val="FFFFFF"/>
                </a:solidFill>
                <a:latin typeface="Prompt Medium"/>
                <a:ea typeface="Prompt Medium"/>
                <a:cs typeface="Prompt Medium"/>
                <a:sym typeface="Prompt Medium"/>
                <a:hlinkClick r:id="rId4">
                  <a:extLst>
                    <a:ext uri="{A12FA001-AC4F-418D-AE19-62706E023703}">
                      <ahyp:hlinkClr val="tx"/>
                    </a:ext>
                  </a:extLst>
                </a:hlinkClick>
              </a:rPr>
              <a:t>https://drive.google.com/drive/folders/1_yztwLdDDgCURO8WwpduQaQ_3DGETVgm</a:t>
            </a:r>
            <a:r>
              <a:rPr b="0" i="0" lang="en-US" sz="1400" u="none" cap="none" strike="noStrike">
                <a:solidFill>
                  <a:srgbClr val="FFFFFF"/>
                </a:solidFill>
                <a:latin typeface="Arial"/>
                <a:ea typeface="Arial"/>
                <a:cs typeface="Arial"/>
                <a:sym typeface="Arial"/>
              </a:rPr>
              <a:t>  </a:t>
            </a:r>
            <a:r>
              <a:rPr b="0" i="0" lang="en-US" sz="2300" u="none" cap="none" strike="noStrike">
                <a:solidFill>
                  <a:srgbClr val="FFFFFF"/>
                </a:solidFill>
                <a:latin typeface="Arial"/>
                <a:ea typeface="Arial"/>
                <a:cs typeface="Arial"/>
                <a:sym typeface="Arial"/>
              </a:rPr>
              <a:t>(DEMO VIDEO)</a:t>
            </a:r>
            <a:endParaRPr b="0" i="0" sz="2300" u="none" cap="none" strike="noStrike">
              <a:solidFill>
                <a:srgbClr val="FFFFFF"/>
              </a:solidFill>
              <a:latin typeface="Arial"/>
              <a:ea typeface="Arial"/>
              <a:cs typeface="Arial"/>
              <a:sym typeface="Arial"/>
            </a:endParaRPr>
          </a:p>
        </p:txBody>
      </p:sp>
      <p:grpSp>
        <p:nvGrpSpPr>
          <p:cNvPr id="146" name="Google Shape;146;p6"/>
          <p:cNvGrpSpPr/>
          <p:nvPr/>
        </p:nvGrpSpPr>
        <p:grpSpPr>
          <a:xfrm>
            <a:off x="3237566" y="6980980"/>
            <a:ext cx="11812868" cy="381000"/>
            <a:chOff x="1133" y="0"/>
            <a:chExt cx="15750491" cy="508000"/>
          </a:xfrm>
        </p:grpSpPr>
        <p:sp>
          <p:nvSpPr>
            <p:cNvPr id="147" name="Google Shape;147;p6"/>
            <p:cNvSpPr/>
            <p:nvPr/>
          </p:nvSpPr>
          <p:spPr>
            <a:xfrm>
              <a:off x="1133"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7623512"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5245891"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115440"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7737818"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15360197"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 name="Google Shape;153;p6"/>
            <p:cNvCxnSpPr/>
            <p:nvPr/>
          </p:nvCxnSpPr>
          <p:spPr>
            <a:xfrm>
              <a:off x="254000" y="234950"/>
              <a:ext cx="15244758" cy="0"/>
            </a:xfrm>
            <a:prstGeom prst="straightConnector1">
              <a:avLst/>
            </a:prstGeom>
            <a:noFill/>
            <a:ln cap="rnd" cmpd="sng" w="38100">
              <a:solidFill>
                <a:srgbClr val="FFFFFF"/>
              </a:solidFill>
              <a:prstDash val="solid"/>
              <a:round/>
              <a:headEnd len="sm" w="sm" type="none"/>
              <a:tailEnd len="sm" w="sm" type="none"/>
            </a:ln>
          </p:spPr>
        </p:cxnSp>
      </p:grpSp>
      <p:pic>
        <p:nvPicPr>
          <p:cNvPr id="154" name="Google Shape;154;p6" title="Smart Lightning Prediction and Alert System _ Team Semicolon _ Hackfest 2019.mp4">
            <a:hlinkClick r:id="rId5"/>
          </p:cNvPr>
          <p:cNvPicPr preferRelativeResize="0"/>
          <p:nvPr/>
        </p:nvPicPr>
        <p:blipFill rotWithShape="1">
          <a:blip r:embed="rId6">
            <a:alphaModFix/>
          </a:blip>
          <a:srcRect b="0" l="0" r="0" t="0"/>
          <a:stretch/>
        </p:blipFill>
        <p:spPr>
          <a:xfrm>
            <a:off x="4572000" y="1813813"/>
            <a:ext cx="8963466" cy="5041949"/>
          </a:xfrm>
          <a:prstGeom prst="rect">
            <a:avLst/>
          </a:prstGeom>
          <a:noFill/>
          <a:ln>
            <a:noFill/>
          </a:ln>
        </p:spPr>
      </p:pic>
      <p:sp>
        <p:nvSpPr>
          <p:cNvPr id="155" name="Google Shape;155;p6"/>
          <p:cNvSpPr txBox="1"/>
          <p:nvPr/>
        </p:nvSpPr>
        <p:spPr>
          <a:xfrm>
            <a:off x="3237575" y="8511275"/>
            <a:ext cx="12160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1" i="0" lang="en-US" sz="2200" u="none" cap="none" strike="noStrike">
                <a:solidFill>
                  <a:srgbClr val="FFFFFF"/>
                </a:solidFill>
                <a:latin typeface="Arial"/>
                <a:ea typeface="Arial"/>
                <a:cs typeface="Arial"/>
                <a:sym typeface="Arial"/>
              </a:rPr>
              <a:t>SOURCE CODE-</a:t>
            </a:r>
            <a:r>
              <a:rPr b="0" i="0" lang="en-US" sz="1400" u="none" cap="none" strike="noStrike">
                <a:solidFill>
                  <a:srgbClr val="000000"/>
                </a:solidFill>
                <a:latin typeface="Arial"/>
                <a:ea typeface="Arial"/>
                <a:cs typeface="Arial"/>
                <a:sym typeface="Arial"/>
              </a:rPr>
              <a:t>- </a:t>
            </a:r>
            <a:r>
              <a:rPr b="0" i="0" lang="en-US" sz="3300" u="sng" cap="none" strike="noStrike">
                <a:solidFill>
                  <a:schemeClr val="lt1"/>
                </a:solidFill>
                <a:latin typeface="Titillium Web"/>
                <a:ea typeface="Titillium Web"/>
                <a:cs typeface="Titillium Web"/>
                <a:sym typeface="Titillium Web"/>
                <a:hlinkClick r:id="rId7">
                  <a:extLst>
                    <a:ext uri="{A12FA001-AC4F-418D-AE19-62706E023703}">
                      <ahyp:hlinkClr val="tx"/>
                    </a:ext>
                  </a:extLst>
                </a:hlinkClick>
              </a:rPr>
              <a:t>https://github.com/ANKITSPANDEY/dexterous_squad</a:t>
            </a:r>
            <a:r>
              <a:rPr b="0" i="0" lang="en-US" sz="23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56" name="Google Shape;156;p6"/>
          <p:cNvSpPr txBox="1"/>
          <p:nvPr/>
        </p:nvSpPr>
        <p:spPr>
          <a:xfrm>
            <a:off x="5470075" y="9205250"/>
            <a:ext cx="9498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0" i="0" lang="en-US" sz="2600" u="sng" cap="none" strike="noStrike">
                <a:solidFill>
                  <a:schemeClr val="lt1"/>
                </a:solidFill>
                <a:latin typeface="Arial"/>
                <a:ea typeface="Arial"/>
                <a:cs typeface="Arial"/>
                <a:sym typeface="Arial"/>
                <a:hlinkClick r:id="rId8">
                  <a:extLst>
                    <a:ext uri="{A12FA001-AC4F-418D-AE19-62706E023703}">
                      <ahyp:hlinkClr val="tx"/>
                    </a:ext>
                  </a:extLst>
                </a:hlinkClick>
              </a:rPr>
              <a:t>https://drive.google.com/file/d/13mCli8mstVy2JaoC7MklMUsnDEzKmrxW/view?usp=sharing</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0" t="0"/>
          <a:stretch/>
        </p:blipFill>
        <p:spPr>
          <a:xfrm rot="1754742">
            <a:off x="-13397102" y="166729"/>
            <a:ext cx="26398651" cy="19487004"/>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3467913" y="3317555"/>
            <a:ext cx="4410025" cy="6432456"/>
          </a:xfrm>
          <a:prstGeom prst="rect">
            <a:avLst/>
          </a:prstGeom>
          <a:noFill/>
          <a:ln>
            <a:noFill/>
          </a:ln>
        </p:spPr>
      </p:pic>
      <p:pic>
        <p:nvPicPr>
          <p:cNvPr id="163" name="Google Shape;163;p7"/>
          <p:cNvPicPr preferRelativeResize="0"/>
          <p:nvPr/>
        </p:nvPicPr>
        <p:blipFill rotWithShape="1">
          <a:blip r:embed="rId5">
            <a:alphaModFix/>
          </a:blip>
          <a:srcRect b="0" l="0" r="0" t="0"/>
          <a:stretch/>
        </p:blipFill>
        <p:spPr>
          <a:xfrm>
            <a:off x="11382375" y="3317555"/>
            <a:ext cx="4416953" cy="6432456"/>
          </a:xfrm>
          <a:prstGeom prst="rect">
            <a:avLst/>
          </a:prstGeom>
          <a:noFill/>
          <a:ln>
            <a:noFill/>
          </a:ln>
        </p:spPr>
      </p:pic>
      <p:pic>
        <p:nvPicPr>
          <p:cNvPr id="164" name="Google Shape;164;p7"/>
          <p:cNvPicPr preferRelativeResize="0"/>
          <p:nvPr/>
        </p:nvPicPr>
        <p:blipFill rotWithShape="1">
          <a:blip r:embed="rId6">
            <a:alphaModFix/>
          </a:blip>
          <a:srcRect b="0" l="0" r="0" t="0"/>
          <a:stretch/>
        </p:blipFill>
        <p:spPr>
          <a:xfrm>
            <a:off x="8345666" y="6103294"/>
            <a:ext cx="2846209" cy="860978"/>
          </a:xfrm>
          <a:prstGeom prst="rect">
            <a:avLst/>
          </a:prstGeom>
          <a:noFill/>
          <a:ln>
            <a:noFill/>
          </a:ln>
        </p:spPr>
      </p:pic>
      <p:grpSp>
        <p:nvGrpSpPr>
          <p:cNvPr id="165" name="Google Shape;165;p7"/>
          <p:cNvGrpSpPr/>
          <p:nvPr/>
        </p:nvGrpSpPr>
        <p:grpSpPr>
          <a:xfrm>
            <a:off x="488436" y="-635385"/>
            <a:ext cx="17311050" cy="3292452"/>
            <a:chOff x="0" y="-47625"/>
            <a:chExt cx="23081400" cy="4389935"/>
          </a:xfrm>
        </p:grpSpPr>
        <p:sp>
          <p:nvSpPr>
            <p:cNvPr id="166" name="Google Shape;166;p7"/>
            <p:cNvSpPr txBox="1"/>
            <p:nvPr/>
          </p:nvSpPr>
          <p:spPr>
            <a:xfrm>
              <a:off x="0" y="-47625"/>
              <a:ext cx="19176025" cy="1063413"/>
            </a:xfrm>
            <a:prstGeom prst="rect">
              <a:avLst/>
            </a:prstGeom>
            <a:noFill/>
            <a:ln>
              <a:noFill/>
            </a:ln>
          </p:spPr>
          <p:txBody>
            <a:bodyPr anchorCtr="0" anchor="t" bIns="0" lIns="0" spcFirstLastPara="1" rIns="0" wrap="square" tIns="0">
              <a:spAutoFit/>
            </a:bodyPr>
            <a:lstStyle/>
            <a:p>
              <a:pPr indent="0" lvl="0" marL="0" marR="0" rtl="0" algn="l">
                <a:lnSpc>
                  <a:spcPct val="3611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7"/>
            <p:cNvSpPr txBox="1"/>
            <p:nvPr/>
          </p:nvSpPr>
          <p:spPr>
            <a:xfrm>
              <a:off x="0" y="1355651"/>
              <a:ext cx="230814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000"/>
                <a:buFont typeface="Arial"/>
                <a:buNone/>
              </a:pPr>
              <a:r>
                <a:rPr b="1" i="0" lang="en-US" sz="9000" u="none" cap="none" strike="noStrike">
                  <a:solidFill>
                    <a:srgbClr val="FFFFFF"/>
                  </a:solidFill>
                  <a:latin typeface="Prompt"/>
                  <a:ea typeface="Prompt"/>
                  <a:cs typeface="Prompt"/>
                  <a:sym typeface="Prompt"/>
                </a:rPr>
                <a:t>ATTACHMENTS</a:t>
              </a:r>
              <a:endParaRPr b="0" i="0" sz="1400" u="none" cap="none" strike="noStrike">
                <a:solidFill>
                  <a:srgbClr val="000000"/>
                </a:solidFill>
                <a:latin typeface="Arial"/>
                <a:ea typeface="Arial"/>
                <a:cs typeface="Arial"/>
                <a:sym typeface="Arial"/>
              </a:endParaRPr>
            </a:p>
          </p:txBody>
        </p:sp>
        <p:sp>
          <p:nvSpPr>
            <p:cNvPr id="168" name="Google Shape;168;p7"/>
            <p:cNvSpPr txBox="1"/>
            <p:nvPr/>
          </p:nvSpPr>
          <p:spPr>
            <a:xfrm>
              <a:off x="0" y="3694610"/>
              <a:ext cx="14304030" cy="647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Medium"/>
                  <a:ea typeface="Prompt Medium"/>
                  <a:cs typeface="Prompt Medium"/>
                  <a:sym typeface="Prompt Medium"/>
                </a:rPr>
                <a:t> </a:t>
              </a:r>
              <a:endParaRPr b="0" i="0" sz="1400" u="none" cap="none" strike="noStrike">
                <a:solidFill>
                  <a:srgbClr val="000000"/>
                </a:solidFill>
                <a:latin typeface="Arial"/>
                <a:ea typeface="Arial"/>
                <a:cs typeface="Arial"/>
                <a:sym typeface="Arial"/>
              </a:endParaRPr>
            </a:p>
          </p:txBody>
        </p:sp>
      </p:grpSp>
      <p:sp>
        <p:nvSpPr>
          <p:cNvPr id="169" name="Google Shape;169;p7"/>
          <p:cNvSpPr txBox="1"/>
          <p:nvPr/>
        </p:nvSpPr>
        <p:spPr>
          <a:xfrm>
            <a:off x="6329255" y="2331262"/>
            <a:ext cx="5535216" cy="584865"/>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Clr>
                <a:srgbClr val="000000"/>
              </a:buClr>
              <a:buSzPts val="3462"/>
              <a:buFont typeface="Arial"/>
              <a:buNone/>
            </a:pPr>
            <a:r>
              <a:rPr b="1" i="0" lang="en-US" sz="3462" u="sng" cap="none" strike="noStrike">
                <a:solidFill>
                  <a:srgbClr val="FFFFFF"/>
                </a:solidFill>
                <a:latin typeface="Open Sans"/>
                <a:ea typeface="Open Sans"/>
                <a:cs typeface="Open Sans"/>
                <a:sym typeface="Open Sans"/>
              </a:rPr>
              <a:t>FOR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ppt_w</p:attrName>
                                        </p:attrNameLst>
                                      </p:cBhvr>
                                      <p:tavLst>
                                        <p:tav fmla="" tm="0">
                                          <p:val>
                                            <p:strVal val="0"/>
                                          </p:val>
                                        </p:tav>
                                        <p:tav fmla="" tm="100000">
                                          <p:val>
                                            <p:strVal val="#ppt_w"/>
                                          </p:val>
                                        </p:tav>
                                      </p:tavLst>
                                    </p:anim>
                                    <p:anim calcmode="lin" valueType="num">
                                      <p:cBhvr additive="base">
                                        <p:cTn dur="1000"/>
                                        <p:tgtEl>
                                          <p:spTgt spid="1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ppt_w</p:attrName>
                                        </p:attrNameLst>
                                      </p:cBhvr>
                                      <p:tavLst>
                                        <p:tav fmla="" tm="0">
                                          <p:val>
                                            <p:strVal val="0"/>
                                          </p:val>
                                        </p:tav>
                                        <p:tav fmla="" tm="100000">
                                          <p:val>
                                            <p:strVal val="#ppt_w"/>
                                          </p:val>
                                        </p:tav>
                                      </p:tavLst>
                                    </p:anim>
                                    <p:anim calcmode="lin" valueType="num">
                                      <p:cBhvr additive="base">
                                        <p:cTn dur="1000"/>
                                        <p:tgtEl>
                                          <p:spTgt spid="1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73" name="Shape 173"/>
        <p:cNvGrpSpPr/>
        <p:nvPr/>
      </p:nvGrpSpPr>
      <p:grpSpPr>
        <a:xfrm>
          <a:off x="0" y="0"/>
          <a:ext cx="0" cy="0"/>
          <a:chOff x="0" y="0"/>
          <a:chExt cx="0" cy="0"/>
        </a:xfrm>
      </p:grpSpPr>
      <p:pic>
        <p:nvPicPr>
          <p:cNvPr id="174" name="Google Shape;174;p8"/>
          <p:cNvPicPr preferRelativeResize="0"/>
          <p:nvPr/>
        </p:nvPicPr>
        <p:blipFill rotWithShape="1">
          <a:blip r:embed="rId3">
            <a:alphaModFix/>
          </a:blip>
          <a:srcRect b="0" l="0" r="0" t="0"/>
          <a:stretch/>
        </p:blipFill>
        <p:spPr>
          <a:xfrm rot="-673024">
            <a:off x="-6640026" y="1257793"/>
            <a:ext cx="21891933" cy="16001013"/>
          </a:xfrm>
          <a:prstGeom prst="rect">
            <a:avLst/>
          </a:prstGeom>
          <a:noFill/>
          <a:ln>
            <a:noFill/>
          </a:ln>
        </p:spPr>
      </p:pic>
      <p:pic>
        <p:nvPicPr>
          <p:cNvPr id="175" name="Google Shape;175;p8"/>
          <p:cNvPicPr preferRelativeResize="0"/>
          <p:nvPr/>
        </p:nvPicPr>
        <p:blipFill rotWithShape="1">
          <a:blip r:embed="rId4">
            <a:alphaModFix/>
          </a:blip>
          <a:srcRect b="0" l="0" r="0" t="0"/>
          <a:stretch/>
        </p:blipFill>
        <p:spPr>
          <a:xfrm>
            <a:off x="1873253" y="2604511"/>
            <a:ext cx="6349993" cy="5386018"/>
          </a:xfrm>
          <a:prstGeom prst="rect">
            <a:avLst/>
          </a:prstGeom>
          <a:noFill/>
          <a:ln>
            <a:noFill/>
          </a:ln>
        </p:spPr>
      </p:pic>
      <p:pic>
        <p:nvPicPr>
          <p:cNvPr id="176" name="Google Shape;176;p8"/>
          <p:cNvPicPr preferRelativeResize="0"/>
          <p:nvPr/>
        </p:nvPicPr>
        <p:blipFill rotWithShape="1">
          <a:blip r:embed="rId5">
            <a:alphaModFix/>
          </a:blip>
          <a:srcRect b="0" l="0" r="0" t="0"/>
          <a:stretch/>
        </p:blipFill>
        <p:spPr>
          <a:xfrm>
            <a:off x="11215541" y="1948432"/>
            <a:ext cx="5158193" cy="6698176"/>
          </a:xfrm>
          <a:prstGeom prst="rect">
            <a:avLst/>
          </a:prstGeom>
          <a:noFill/>
          <a:ln>
            <a:noFill/>
          </a:ln>
        </p:spPr>
      </p:pic>
      <p:pic>
        <p:nvPicPr>
          <p:cNvPr id="177" name="Google Shape;177;p8"/>
          <p:cNvPicPr preferRelativeResize="0"/>
          <p:nvPr/>
        </p:nvPicPr>
        <p:blipFill rotWithShape="1">
          <a:blip r:embed="rId6">
            <a:alphaModFix/>
          </a:blip>
          <a:srcRect b="0" l="0" r="0" t="0"/>
          <a:stretch/>
        </p:blipFill>
        <p:spPr>
          <a:xfrm>
            <a:off x="8578145" y="4820292"/>
            <a:ext cx="2136911" cy="646416"/>
          </a:xfrm>
          <a:prstGeom prst="rect">
            <a:avLst/>
          </a:prstGeom>
          <a:noFill/>
          <a:ln>
            <a:noFill/>
          </a:ln>
        </p:spPr>
      </p:pic>
      <p:sp>
        <p:nvSpPr>
          <p:cNvPr id="178" name="Google Shape;178;p8"/>
          <p:cNvSpPr txBox="1"/>
          <p:nvPr/>
        </p:nvSpPr>
        <p:spPr>
          <a:xfrm>
            <a:off x="5847874" y="702965"/>
            <a:ext cx="6592253" cy="58479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1" i="0" lang="en-US" sz="3399" u="sng" cap="none" strike="noStrike">
                <a:solidFill>
                  <a:srgbClr val="FFFFFF"/>
                </a:solidFill>
                <a:latin typeface="Open Sans"/>
                <a:ea typeface="Open Sans"/>
                <a:cs typeface="Open Sans"/>
                <a:sym typeface="Open Sans"/>
              </a:rPr>
              <a:t>FOR NON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82" name="Shape 182"/>
        <p:cNvGrpSpPr/>
        <p:nvPr/>
      </p:nvGrpSpPr>
      <p:grpSpPr>
        <a:xfrm>
          <a:off x="0" y="0"/>
          <a:ext cx="0" cy="0"/>
          <a:chOff x="0" y="0"/>
          <a:chExt cx="0" cy="0"/>
        </a:xfrm>
      </p:grpSpPr>
      <p:pic>
        <p:nvPicPr>
          <p:cNvPr id="183" name="Google Shape;183;gcfa28c4a12_2_14"/>
          <p:cNvPicPr preferRelativeResize="0"/>
          <p:nvPr/>
        </p:nvPicPr>
        <p:blipFill rotWithShape="1">
          <a:blip r:embed="rId3">
            <a:alphaModFix/>
          </a:blip>
          <a:srcRect b="0" l="0" r="0" t="0"/>
          <a:stretch/>
        </p:blipFill>
        <p:spPr>
          <a:xfrm rot="-673024">
            <a:off x="-7960514" y="2218793"/>
            <a:ext cx="21891933" cy="16001013"/>
          </a:xfrm>
          <a:prstGeom prst="rect">
            <a:avLst/>
          </a:prstGeom>
          <a:noFill/>
          <a:ln>
            <a:noFill/>
          </a:ln>
        </p:spPr>
      </p:pic>
      <p:pic>
        <p:nvPicPr>
          <p:cNvPr id="184" name="Google Shape;184;gcfa28c4a12_2_14"/>
          <p:cNvPicPr preferRelativeResize="0"/>
          <p:nvPr/>
        </p:nvPicPr>
        <p:blipFill rotWithShape="1">
          <a:blip r:embed="rId4">
            <a:alphaModFix/>
          </a:blip>
          <a:srcRect b="0" l="0" r="0" t="0"/>
          <a:stretch/>
        </p:blipFill>
        <p:spPr>
          <a:xfrm rot="2343407">
            <a:off x="11531445" y="4029992"/>
            <a:ext cx="2136911" cy="646416"/>
          </a:xfrm>
          <a:prstGeom prst="rect">
            <a:avLst/>
          </a:prstGeom>
          <a:noFill/>
          <a:ln>
            <a:noFill/>
          </a:ln>
        </p:spPr>
      </p:pic>
      <p:sp>
        <p:nvSpPr>
          <p:cNvPr id="185" name="Google Shape;185;gcfa28c4a12_2_14"/>
          <p:cNvSpPr txBox="1"/>
          <p:nvPr/>
        </p:nvSpPr>
        <p:spPr>
          <a:xfrm>
            <a:off x="5847899" y="242340"/>
            <a:ext cx="65922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1" i="0" lang="en-US" sz="3399" u="sng" cap="none" strike="noStrike">
                <a:solidFill>
                  <a:srgbClr val="FFFFFF"/>
                </a:solidFill>
                <a:latin typeface="Open Sans"/>
                <a:ea typeface="Open Sans"/>
                <a:cs typeface="Open Sans"/>
                <a:sym typeface="Open Sans"/>
              </a:rPr>
              <a:t>FOR </a:t>
            </a:r>
            <a:r>
              <a:rPr b="1" lang="en-US" sz="3399" u="sng">
                <a:solidFill>
                  <a:srgbClr val="FFFFFF"/>
                </a:solidFill>
                <a:latin typeface="Open Sans"/>
                <a:ea typeface="Open Sans"/>
                <a:cs typeface="Open Sans"/>
                <a:sym typeface="Open Sans"/>
              </a:rPr>
              <a:t>WEB</a:t>
            </a:r>
            <a:r>
              <a:rPr b="1" i="0" lang="en-US" sz="3399" u="sng" cap="none" strike="noStrike">
                <a:solidFill>
                  <a:srgbClr val="FFFFFF"/>
                </a:solidFill>
                <a:latin typeface="Open Sans"/>
                <a:ea typeface="Open Sans"/>
                <a:cs typeface="Open Sans"/>
                <a:sym typeface="Open Sans"/>
              </a:rPr>
              <a:t> USERS</a:t>
            </a:r>
            <a:endParaRPr b="0" i="0" sz="1400" u="none" cap="none" strike="noStrike">
              <a:solidFill>
                <a:srgbClr val="000000"/>
              </a:solidFill>
              <a:latin typeface="Arial"/>
              <a:ea typeface="Arial"/>
              <a:cs typeface="Arial"/>
              <a:sym typeface="Arial"/>
            </a:endParaRPr>
          </a:p>
        </p:txBody>
      </p:sp>
      <p:pic>
        <p:nvPicPr>
          <p:cNvPr id="186" name="Google Shape;186;gcfa28c4a12_2_14"/>
          <p:cNvPicPr preferRelativeResize="0"/>
          <p:nvPr/>
        </p:nvPicPr>
        <p:blipFill>
          <a:blip r:embed="rId5">
            <a:alphaModFix/>
          </a:blip>
          <a:stretch>
            <a:fillRect/>
          </a:stretch>
        </p:blipFill>
        <p:spPr>
          <a:xfrm>
            <a:off x="443800" y="1021451"/>
            <a:ext cx="9419851" cy="4752250"/>
          </a:xfrm>
          <a:prstGeom prst="rect">
            <a:avLst/>
          </a:prstGeom>
          <a:noFill/>
          <a:ln>
            <a:noFill/>
          </a:ln>
        </p:spPr>
      </p:pic>
      <p:pic>
        <p:nvPicPr>
          <p:cNvPr id="187" name="Google Shape;187;gcfa28c4a12_2_14"/>
          <p:cNvPicPr preferRelativeResize="0"/>
          <p:nvPr/>
        </p:nvPicPr>
        <p:blipFill>
          <a:blip r:embed="rId6">
            <a:alphaModFix/>
          </a:blip>
          <a:stretch>
            <a:fillRect/>
          </a:stretch>
        </p:blipFill>
        <p:spPr>
          <a:xfrm>
            <a:off x="8375325" y="5773700"/>
            <a:ext cx="9679525" cy="428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